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48" r:id="rId5"/>
    <p:sldId id="2462" r:id="rId6"/>
    <p:sldId id="259" r:id="rId7"/>
    <p:sldId id="2456" r:id="rId8"/>
    <p:sldId id="2451" r:id="rId9"/>
    <p:sldId id="2450" r:id="rId10"/>
    <p:sldId id="2457" r:id="rId11"/>
    <p:sldId id="2436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A92963-46C9-4D7F-94D4-6D8B84D8B476}" type="datetime1">
              <a:rPr lang="pt-BR" smtClean="0"/>
              <a:t>04/06/2022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6EE7-DE70-404B-BA35-609A1B771FE1}" type="datetime1">
              <a:rPr lang="pt-BR" smtClean="0"/>
              <a:pPr/>
              <a:t>04/06/2022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BR" spc="300" noProof="0"/>
              <a:t>ANÁLISE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BR" sz="4000" spc="300" noProof="0"/>
              <a:t>Clique para editar o estilo de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1" name="Espaço Reservado para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2" name="Espaço Reservado para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3" name="Espaço Reservado para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5" name="Espaço Reservado para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6" name="Espaço Reservado para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/>
              <a:t>CLIQUE PARA EDITAR OS ESTILOS DE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1" name="Espaço reservado para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9" name="Espaço Reservado para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0" name="Espaço Reservado para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1" name="Espaço reservado para o número do slid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abstra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4800" dirty="0">
                <a:latin typeface="Cambria" panose="02040503050406030204" pitchFamily="18" charset="0"/>
                <a:ea typeface="Cambria" panose="02040503050406030204" pitchFamily="18" charset="0"/>
              </a:rPr>
              <a:t>Projeto individual</a:t>
            </a:r>
            <a:r>
              <a:rPr lang="pt-BR" dirty="0"/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sz="2400" dirty="0">
                <a:latin typeface="Abadi" panose="020B0604020104020204" pitchFamily="34" charset="0"/>
              </a:rPr>
              <a:t>06.06.22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790122"/>
            <a:ext cx="4071730" cy="662608"/>
          </a:xfrm>
        </p:spPr>
        <p:txBody>
          <a:bodyPr rtlCol="0"/>
          <a:lstStyle/>
          <a:p>
            <a:pPr rtl="0"/>
            <a:r>
              <a:rPr lang="pt-BR" sz="2400" dirty="0"/>
              <a:t>BARBEARIA XAPEL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Homem com a mão no rosto&#10;&#10;Descrição gerada automaticamente">
            <a:extLst>
              <a:ext uri="{FF2B5EF4-FFF2-40B4-BE49-F238E27FC236}">
                <a16:creationId xmlns:a16="http://schemas.microsoft.com/office/drawing/2014/main" id="{369892DB-53AA-3EE6-A3C9-5A08BF9F8A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r="2" b="15488"/>
          <a:stretch/>
        </p:blipFill>
        <p:spPr>
          <a:xfrm>
            <a:off x="20" y="10"/>
            <a:ext cx="5416530" cy="6857990"/>
          </a:xfrm>
          <a:noFill/>
        </p:spPr>
      </p:pic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pt-BR" smtClean="0"/>
              <a:pPr rtl="0">
                <a:spcAft>
                  <a:spcPts val="600"/>
                </a:spcAft>
              </a:pPr>
              <a:t>2</a:t>
            </a:fld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1160"/>
            <a:ext cx="4646613" cy="382587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latin typeface="Abadi" panose="020B0604020104020204" pitchFamily="34" charset="0"/>
              </a:rPr>
              <a:t>Projeto desenvolvido com o tema de Barbearia.</a:t>
            </a:r>
          </a:p>
          <a:p>
            <a:pPr rtl="0"/>
            <a:r>
              <a:rPr lang="pt-BR" sz="2400" dirty="0">
                <a:latin typeface="Abadi" panose="020B0604020104020204" pitchFamily="34" charset="0"/>
              </a:rPr>
              <a:t>Funcionalidade 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 anchor="t">
            <a:normAutofit/>
          </a:bodyPr>
          <a:lstStyle/>
          <a:p>
            <a:pPr rtl="0"/>
            <a:r>
              <a:rPr lang="pt-BR" b="1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929" y="789643"/>
            <a:ext cx="3246784" cy="632783"/>
          </a:xfrm>
        </p:spPr>
        <p:txBody>
          <a:bodyPr rtlCol="0"/>
          <a:lstStyle/>
          <a:p>
            <a:pPr rtl="0"/>
            <a:r>
              <a:rPr lang="pt-BR" dirty="0"/>
              <a:t>    </a:t>
            </a:r>
            <a:r>
              <a:rPr lang="pt-BR" b="1" dirty="0"/>
              <a:t>Linha da vida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0478" y="5435574"/>
            <a:ext cx="3408791" cy="632783"/>
          </a:xfrm>
        </p:spPr>
        <p:txBody>
          <a:bodyPr rtlCol="0"/>
          <a:lstStyle/>
          <a:p>
            <a:pPr rtl="0"/>
            <a:r>
              <a:rPr lang="pt-BR" dirty="0"/>
              <a:t>interesse ou prazer por este</a:t>
            </a:r>
          </a:p>
          <a:p>
            <a:pPr rtl="0"/>
            <a:r>
              <a:rPr lang="pt-BR" dirty="0"/>
              <a:t>tema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40771"/>
            <a:ext cx="4646246" cy="2218585"/>
          </a:xfrm>
        </p:spPr>
        <p:txBody>
          <a:bodyPr rtlCol="0">
            <a:normAutofit/>
          </a:bodyPr>
          <a:lstStyle/>
          <a:p>
            <a:r>
              <a:rPr lang="pt-BR" sz="2000" dirty="0">
                <a:latin typeface="Abadi" panose="020B0604020104020204" pitchFamily="34" charset="0"/>
              </a:rPr>
              <a:t>Interesse pelo tema.</a:t>
            </a:r>
          </a:p>
          <a:p>
            <a:r>
              <a:rPr lang="pt-BR" sz="2000" dirty="0">
                <a:latin typeface="Abadi" panose="020B0604020104020204" pitchFamily="34" charset="0"/>
              </a:rPr>
              <a:t>Por que este tema.</a:t>
            </a:r>
          </a:p>
          <a:p>
            <a:r>
              <a:rPr lang="pt-BR" sz="2000" dirty="0">
                <a:latin typeface="Abadi" panose="020B0604020104020204" pitchFamily="34" charset="0"/>
              </a:rPr>
              <a:t>Como este tema esta inserindo em minha vida</a:t>
            </a:r>
          </a:p>
          <a:p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3</a:t>
            </a:fld>
            <a:endParaRPr lang="pt-BR"/>
          </a:p>
        </p:txBody>
      </p:sp>
      <p:pic>
        <p:nvPicPr>
          <p:cNvPr id="12" name="Espaço Reservado para Imagem 11" descr="Grupo de pessoas em pé&#10;&#10;Descrição gerada automaticamente">
            <a:extLst>
              <a:ext uri="{FF2B5EF4-FFF2-40B4-BE49-F238E27FC236}">
                <a16:creationId xmlns:a16="http://schemas.microsoft.com/office/drawing/2014/main" id="{CC9C22DA-C8FD-A335-058E-B062C2C9BB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518" r="105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600" b="1" dirty="0"/>
              <a:t>Valores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Abadi" panose="020B0604020104020204" pitchFamily="34" charset="0"/>
              </a:rPr>
              <a:t>Foco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Persistência 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Determinação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Resistencia 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Força de vontade </a:t>
            </a:r>
          </a:p>
          <a:p>
            <a:pPr rtl="0"/>
            <a:r>
              <a:rPr lang="pt-BR" sz="2000" dirty="0">
                <a:latin typeface="Abadi" panose="020B0604020104020204" pitchFamily="34" charset="0"/>
              </a:rPr>
              <a:t> Solidariedade</a:t>
            </a:r>
          </a:p>
          <a:p>
            <a:pPr rtl="0"/>
            <a:endParaRPr lang="pt-BR" b="1" dirty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4</a:t>
            </a:fld>
            <a:endParaRPr lang="pt-BR"/>
          </a:p>
        </p:txBody>
      </p:sp>
      <p:pic>
        <p:nvPicPr>
          <p:cNvPr id="7" name="Espaço Reservado para Imagem 6" descr="Uma imagem contendo verde, mesa&#10;&#10;Descrição gerada automaticamente">
            <a:extLst>
              <a:ext uri="{FF2B5EF4-FFF2-40B4-BE49-F238E27FC236}">
                <a16:creationId xmlns:a16="http://schemas.microsoft.com/office/drawing/2014/main" id="{7D314430-320B-EAF1-C0BE-9680A1B10F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729" r="16729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314802"/>
            <a:ext cx="5251450" cy="1661297"/>
          </a:xfrm>
        </p:spPr>
        <p:txBody>
          <a:bodyPr rtlCol="0">
            <a:noAutofit/>
          </a:bodyPr>
          <a:lstStyle/>
          <a:p>
            <a:pPr rtl="0"/>
            <a:r>
              <a:rPr lang="pt-BR" sz="4800" b="1" dirty="0"/>
              <a:t>Maior dificuldade</a:t>
            </a:r>
          </a:p>
        </p:txBody>
      </p:sp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5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05389A-08BB-6433-B34E-D2C7AD08A22E}"/>
              </a:ext>
            </a:extLst>
          </p:cNvPr>
          <p:cNvSpPr txBox="1"/>
          <p:nvPr/>
        </p:nvSpPr>
        <p:spPr>
          <a:xfrm>
            <a:off x="6499638" y="3130669"/>
            <a:ext cx="305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Algoritmo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badi" panose="020B0604020104020204" pitchFamily="34" charset="0"/>
              </a:rPr>
              <a:t>Analytics</a:t>
            </a:r>
            <a:endParaRPr lang="pt-BR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UM CLIENTE SATISFEITO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2753" y="1569719"/>
            <a:ext cx="9756314" cy="2651443"/>
          </a:xfrm>
        </p:spPr>
        <p:txBody>
          <a:bodyPr rtlCol="0"/>
          <a:lstStyle/>
          <a:p>
            <a:pPr rtl="0"/>
            <a:r>
              <a:rPr lang="pt-BR"/>
              <a:t>ERA ÓTIMO TRABALHAR COM A FABRIKAM. LARISSA ERA A MEU REPRESENTANTE, PREVIU MINHAS NECESSIDADES E TRABALHEI PARA CORRIGIR O PROBLEMA.</a:t>
            </a:r>
          </a:p>
        </p:txBody>
      </p:sp>
      <p:pic>
        <p:nvPicPr>
          <p:cNvPr id="7" name="Imagem 6" descr="Tela de celular com fot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71B89A30-0397-510A-5B11-7765C48A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091AA5-9DB9-FAFD-41B5-CD519E5AC0AC}"/>
              </a:ext>
            </a:extLst>
          </p:cNvPr>
          <p:cNvSpPr txBox="1"/>
          <p:nvPr/>
        </p:nvSpPr>
        <p:spPr>
          <a:xfrm>
            <a:off x="473765" y="923388"/>
            <a:ext cx="356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Gill Sans Nova" panose="020B0604020202020204" pitchFamily="34" charset="0"/>
              </a:rPr>
              <a:t>Maior superação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767" y="51076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gratidão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992743"/>
            <a:ext cx="2750288" cy="365125"/>
          </a:xfrm>
        </p:spPr>
        <p:txBody>
          <a:bodyPr rtlCol="0"/>
          <a:lstStyle/>
          <a:p>
            <a:pPr rtl="0"/>
            <a:r>
              <a:rPr lang="pt-BR" spc="300"/>
              <a:t>PENSANDO NO FUTURO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9184D2-C318-EC04-066D-E098B12DEEA9}"/>
              </a:ext>
            </a:extLst>
          </p:cNvPr>
          <p:cNvSpPr txBox="1"/>
          <p:nvPr/>
        </p:nvSpPr>
        <p:spPr>
          <a:xfrm>
            <a:off x="5990444" y="3658996"/>
            <a:ext cx="525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Professores e Monitores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Família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badi" panose="020B0604020104020204" pitchFamily="34" charset="0"/>
              </a:rPr>
              <a:t>Colegas</a:t>
            </a:r>
          </a:p>
        </p:txBody>
      </p:sp>
      <p:pic>
        <p:nvPicPr>
          <p:cNvPr id="9" name="Espaço Reservado para Imagem 8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74597F2-BCCB-5EFB-D7FE-F0374A45C3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931" r="19931"/>
          <a:stretch>
            <a:fillRect/>
          </a:stretch>
        </p:blipFill>
        <p:spPr>
          <a:xfrm>
            <a:off x="0" y="0"/>
            <a:ext cx="5870713" cy="6867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ço Reservado para Imagem 7" descr="imagem abstra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1338909"/>
            <a:ext cx="10787270" cy="1034209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900" spc="300" dirty="0">
                <a:latin typeface="Abadi" panose="020B0604020104020204" pitchFamily="34" charset="0"/>
              </a:rPr>
              <a:t>Agradeço</a:t>
            </a:r>
            <a:br>
              <a:rPr lang="pt-BR" sz="4900" spc="300" dirty="0">
                <a:latin typeface="Abadi" panose="020B0604020104020204" pitchFamily="34" charset="0"/>
              </a:rPr>
            </a:br>
            <a:r>
              <a:rPr lang="pt-BR" sz="4900" spc="300" dirty="0">
                <a:latin typeface="Abadi" panose="020B0604020104020204" pitchFamily="34" charset="0"/>
              </a:rPr>
              <a:t>a sua atenção</a:t>
            </a:r>
            <a:r>
              <a:rPr lang="pt-BR" sz="4000" spc="300" dirty="0"/>
              <a:t>!</a:t>
            </a:r>
          </a:p>
        </p:txBody>
      </p:sp>
      <p:pic>
        <p:nvPicPr>
          <p:cNvPr id="24" name="Espaço Reservado para Imagem Online 23" descr="Usuário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28" name="Espaço Reservado para Imagem Online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829" y="3903126"/>
            <a:ext cx="3301988" cy="518795"/>
          </a:xfrm>
        </p:spPr>
        <p:txBody>
          <a:bodyPr rtlCol="0"/>
          <a:lstStyle/>
          <a:p>
            <a:pPr rtl="0"/>
            <a:r>
              <a:rPr lang="pt-BR" dirty="0"/>
              <a:t>LUCS XAVIER PEREIRA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7" y="3903126"/>
            <a:ext cx="3301987" cy="643450"/>
          </a:xfrm>
        </p:spPr>
        <p:txBody>
          <a:bodyPr rtlCol="0">
            <a:normAutofit fontScale="92500"/>
          </a:bodyPr>
          <a:lstStyle/>
          <a:p>
            <a:pPr rtl="0"/>
            <a:r>
              <a:rPr lang="pt-BR" sz="1400" dirty="0" err="1"/>
              <a:t>Lucas.pereira@sptech.school</a:t>
            </a:r>
            <a:endParaRPr lang="pt-BR" sz="1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BARBEARIA XAPEL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66_TF55661986_Win32" id="{BB58C8DE-9511-4B43-8697-806BDB465BDD}" vid="{64A371BB-1EDC-4313-8E20-9F2D9934D4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5" ma:contentTypeDescription="Create a new document." ma:contentTypeScope="" ma:versionID="74b2e3f3a56bee18fe3a2a59198b03e5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d9979899fd4933bb41c74c0c74c549ba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terms/"/>
    <ds:schemaRef ds:uri="http://schemas.microsoft.com/office/2006/documentManagement/types"/>
    <ds:schemaRef ds:uri="e2ca784f-4dc5-42e9-9734-389708ce15cc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7a087c55-5f08-466c-910b-e029fd4269f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30D5B2-8B24-4386-A472-01FA2E424C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e2ca784f-4dc5-42e9-9734-389708ce1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91</TotalTime>
  <Words>126</Words>
  <Application>Microsoft Office PowerPoint</Application>
  <PresentationFormat>Widescreen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Abadi</vt:lpstr>
      <vt:lpstr>Arial</vt:lpstr>
      <vt:lpstr>Calibri</vt:lpstr>
      <vt:lpstr>Calibri Light</vt:lpstr>
      <vt:lpstr>Cambria</vt:lpstr>
      <vt:lpstr>Gill Sans Nova</vt:lpstr>
      <vt:lpstr>Wingdings</vt:lpstr>
      <vt:lpstr>Tema do Office</vt:lpstr>
      <vt:lpstr>Projeto individual.</vt:lpstr>
      <vt:lpstr>Introdução</vt:lpstr>
      <vt:lpstr>    Linha da vida</vt:lpstr>
      <vt:lpstr>Valores</vt:lpstr>
      <vt:lpstr>Maior dificuldade</vt:lpstr>
      <vt:lpstr>UM CLIENTE SATISFEITO</vt:lpstr>
      <vt:lpstr>gratidão</vt:lpstr>
      <vt:lpstr>Agradeço a sua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individual.</dc:title>
  <dc:creator>LUCAS XAVIER PEREIRA .</dc:creator>
  <cp:lastModifiedBy>LUCAS XAVIER PEREIRA .</cp:lastModifiedBy>
  <cp:revision>1</cp:revision>
  <dcterms:created xsi:type="dcterms:W3CDTF">2022-06-04T22:05:55Z</dcterms:created>
  <dcterms:modified xsi:type="dcterms:W3CDTF">2022-06-04T23:37:37Z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